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70" autoAdjust="0"/>
  </p:normalViewPr>
  <p:slideViewPr>
    <p:cSldViewPr>
      <p:cViewPr varScale="1">
        <p:scale>
          <a:sx n="72" d="100"/>
          <a:sy n="72" d="100"/>
        </p:scale>
        <p:origin x="-13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836712"/>
            <a:ext cx="2952328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 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блюд, чистого халата или фартука, головного убора, рабочей обуви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 детей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052736"/>
            <a:ext cx="1346026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>
                <a:latin typeface="a_Helver Bashkir" panose="020B0504020202020204" pitchFamily="34" charset="0"/>
              </a:rPr>
              <a:t>, </a:t>
            </a:r>
            <a:r>
              <a:rPr lang="ru-RU" smtClean="0">
                <a:latin typeface="a_Helver Bashkir" panose="020B0504020202020204" pitchFamily="34" charset="0"/>
              </a:rPr>
              <a:t>маринованные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211</TotalTime>
  <Words>349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Слайд 4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Мария</cp:lastModifiedBy>
  <cp:revision>27</cp:revision>
  <dcterms:created xsi:type="dcterms:W3CDTF">2020-10-06T09:06:49Z</dcterms:created>
  <dcterms:modified xsi:type="dcterms:W3CDTF">2020-10-27T05:29:14Z</dcterms:modified>
</cp:coreProperties>
</file>